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61" r:id="rId2"/>
    <p:sldId id="256" r:id="rId3"/>
    <p:sldId id="258" r:id="rId4"/>
    <p:sldId id="263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69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79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46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69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1086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95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278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6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209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6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100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61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57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81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347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AD0DD-92DE-4624-890F-5B92902C02AC}" type="datetimeFigureOut">
              <a:rPr lang="es-ES" smtClean="0"/>
              <a:t>26/09/2018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FCB3F4-1EF9-4DF3-B6EB-2AAFEC0844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52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85671" y="1782620"/>
            <a:ext cx="105428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Perceptions of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framework 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tool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sustainable development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Cuba.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/>
          </a:p>
        </p:txBody>
      </p:sp>
      <p:sp>
        <p:nvSpPr>
          <p:cNvPr id="3" name="CuadroTexto 2"/>
          <p:cNvSpPr txBox="1"/>
          <p:nvPr/>
        </p:nvSpPr>
        <p:spPr>
          <a:xfrm>
            <a:off x="885671" y="5087225"/>
            <a:ext cx="3712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Yordanka Castillo Porras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Fundación Antonio Núñez Jiménez.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3907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22031" y="736312"/>
            <a:ext cx="105428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legal framework as a tool for sustainable development in Cuba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1133341" y="1569248"/>
            <a:ext cx="5782614" cy="1186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75763" y="2395470"/>
            <a:ext cx="328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 flipV="1">
            <a:off x="422031" y="1465980"/>
            <a:ext cx="11211951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1133342" y="2162663"/>
            <a:ext cx="93752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Present circumstances in Cuba: </a:t>
            </a:r>
            <a:endParaRPr lang="es-ES" dirty="0"/>
          </a:p>
          <a:p>
            <a:r>
              <a:rPr lang="en-US" dirty="0"/>
              <a:t> </a:t>
            </a:r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Cuban government is call for an increase in the foreign investment. New opportunities in vulnerable fields related to natural resources.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Tourism in Cuba continues to grow. This has led to increased investment in all aspects of the infrastructure that supports the provision of services to the tourism industry.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new private business sector. Proposed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to Cuba’s constitution call for an increase in private businesses in Cuba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decentralization of administration. 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11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22031" y="736312"/>
            <a:ext cx="105428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legal framework as a tool for sustainable development in Cuba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1133341" y="1569248"/>
            <a:ext cx="5782614" cy="1186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75763" y="2395470"/>
            <a:ext cx="328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 flipV="1">
            <a:off x="422031" y="1465980"/>
            <a:ext cx="11211951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479985" y="1748909"/>
            <a:ext cx="443974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context: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general legal framework that recognizes the protection of the environment and sustainable development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Constitution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• Environmental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Law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Foreign Investment Law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Criminal Code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315508" y="1748909"/>
            <a:ext cx="60951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Weaknesses in the current context:</a:t>
            </a:r>
          </a:p>
          <a:p>
            <a:pPr algn="just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regulatory framework remains flexible, it has not adapted to current economic transformations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this matter have not been adequately       implemented with respect to foreign investment due to the urgent need to approve these projects.</a:t>
            </a:r>
          </a:p>
          <a:p>
            <a:pPr algn="just"/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culture or regulatory framework to support sustainable tourism practices.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regulation that govern the private sector do not regulate these issues.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there is an article in the Criminal Code that protect against criminal activity in the case of actions or omissions which damage the environment, these regulations do not have a strong action.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22031" y="736312"/>
            <a:ext cx="105428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legal framework as a tool for sustainable development in Cuba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1133341" y="1569248"/>
            <a:ext cx="5782614" cy="1186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75763" y="2395470"/>
            <a:ext cx="328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 flipV="1">
            <a:off x="422031" y="1465980"/>
            <a:ext cx="11211951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479985" y="1748909"/>
            <a:ext cx="443974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current context: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signatory of international and regional agreements and treaties for the protection of the environment and sustainable development.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introduced regulations for international cooperation in the execution of projects for the protection of the environment, sustainable development, and environmental education.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177308" y="1774667"/>
            <a:ext cx="610805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Weaknesses in the current context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and development of these international laws has been inadequate to date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far is limited mostly to governmental institutions, and small handful private ones (Cuban civil societies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Cuba follows a Civil Law System and executes interpretation and enforcement of the law in a very strict sense; Cuba does not use practices and customs, or case law, to determine resolution of legal disputes. (Civil Law System)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9489" y="495663"/>
            <a:ext cx="105428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legal framework as a tool for sustainable development in Cuba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1133341" y="1569248"/>
            <a:ext cx="96003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Points: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Cuba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framework to current economic transformations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Provide training in the interpretation and execution of this legal framework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Establish a strict civil and criminal liability system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Draw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a strategy and legal framework for environmental protection and sustainable development based on comparative international law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Make use of international practices in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not just the law in the strict sense.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75763" y="2395470"/>
            <a:ext cx="3284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 flipV="1">
            <a:off x="309489" y="1216748"/>
            <a:ext cx="11211951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49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1329</TotalTime>
  <Words>159</Words>
  <Application>Microsoft Office PowerPoint</Application>
  <PresentationFormat>Panorámica</PresentationFormat>
  <Paragraphs>67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Yordanka</dc:creator>
  <cp:lastModifiedBy>Yordanka</cp:lastModifiedBy>
  <cp:revision>23</cp:revision>
  <dcterms:created xsi:type="dcterms:W3CDTF">2018-09-24T20:33:42Z</dcterms:created>
  <dcterms:modified xsi:type="dcterms:W3CDTF">2018-09-27T00:28:10Z</dcterms:modified>
</cp:coreProperties>
</file>